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89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5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613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6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2517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5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6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9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3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1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6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9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0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8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4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3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4D8C55-4CBA-481E-B526-F3A46D82DD9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9E1B5D-FB07-46F8-9938-BCB4DBE9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94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087" y="1376362"/>
            <a:ext cx="8001000" cy="3133725"/>
          </a:xfrm>
        </p:spPr>
        <p:txBody>
          <a:bodyPr>
            <a:noAutofit/>
          </a:bodyPr>
          <a:lstStyle/>
          <a:p>
            <a:r>
              <a:rPr lang="uk-UA" sz="6600" dirty="0"/>
              <a:t>Кафедра </a:t>
            </a:r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sz="6600" dirty="0" smtClean="0"/>
              <a:t>інженерної </a:t>
            </a:r>
            <a:br>
              <a:rPr lang="uk-UA" sz="6600" dirty="0" smtClean="0"/>
            </a:br>
            <a:r>
              <a:rPr lang="uk-UA" sz="6600" dirty="0" smtClean="0"/>
              <a:t>педагогіки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7" y="3518682"/>
            <a:ext cx="5526088" cy="26574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tx1"/>
                </a:solidFill>
              </a:rPr>
              <a:t>Інститута Промислових </a:t>
            </a:r>
            <a:endParaRPr lang="uk-UA" sz="28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800" b="1" dirty="0" smtClean="0">
                <a:solidFill>
                  <a:schemeClr val="tx1"/>
                </a:solidFill>
              </a:rPr>
              <a:t>та </a:t>
            </a:r>
            <a:r>
              <a:rPr lang="uk-UA" sz="2800" b="1" dirty="0">
                <a:solidFill>
                  <a:schemeClr val="tx1"/>
                </a:solidFill>
              </a:rPr>
              <a:t>Бізнес Технологій </a:t>
            </a:r>
            <a:r>
              <a:rPr lang="uk-UA" sz="2800" b="1" dirty="0" smtClean="0">
                <a:solidFill>
                  <a:schemeClr val="tx1"/>
                </a:solidFill>
              </a:rPr>
              <a:t>УДУНТ</a:t>
            </a:r>
            <a:endParaRPr lang="ru-RU" sz="2800" b="1" dirty="0" smtClean="0">
              <a:solidFill>
                <a:schemeClr val="tx1"/>
              </a:solidFill>
            </a:endParaRPr>
          </a:p>
          <a:p>
            <a:endParaRPr lang="uk-UA" b="1" dirty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05" y="561975"/>
            <a:ext cx="5577840" cy="4838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92145" y="5699104"/>
            <a:ext cx="8724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/>
              <a:t>Спеціальність 015.12 - Професійна освіта (металургія)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102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34" y="0"/>
            <a:ext cx="10050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4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82" y="0"/>
            <a:ext cx="9689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0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6" y="0"/>
            <a:ext cx="9706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5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288489"/>
            <a:ext cx="116967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КАФЕДРИ ІНЖЕНЕРНОЇ ПЕДАГОГІКИ. </a:t>
            </a:r>
          </a:p>
          <a:p>
            <a:pPr algn="ctr"/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інженерної педагогіки була створена у 2004 р. з метою підготовки фахівців за напрямом "Педагогіка", за спеціальністю 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"Професійне навчання" та спеціалізації 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"Металургія у машинобудуванні та приладобудуванні". </a:t>
            </a:r>
          </a:p>
          <a:p>
            <a:pPr algn="ctr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2004 р. по нинішній час кафедру очолює професор, 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філософських наук – Вадим ПАЛАГУТА.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700" y="4453235"/>
            <a:ext cx="60960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ПОТЕНЦІАЛ. </a:t>
            </a:r>
          </a:p>
          <a:p>
            <a:pPr algn="ctr"/>
            <a:r>
              <a:rPr lang="uk-UA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кафедрі працюють: </a:t>
            </a:r>
            <a:endParaRPr lang="uk-UA" sz="28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uk-UA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професори, один </a:t>
            </a:r>
            <a:r>
              <a:rPr lang="uk-UA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</a:t>
            </a:r>
          </a:p>
          <a:p>
            <a:pPr algn="ctr"/>
            <a:r>
              <a:rPr lang="uk-UA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uk-UA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uk-UA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викладач, </a:t>
            </a:r>
          </a:p>
          <a:p>
            <a:pPr algn="ctr"/>
            <a:r>
              <a:rPr lang="uk-UA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старший лаборант.</a:t>
            </a:r>
            <a:endParaRPr lang="ru-RU"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96075" y="4668678"/>
            <a:ext cx="5267325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ПОТЕНЦІАЛ. 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 мають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 наук,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5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99" y="328910"/>
            <a:ext cx="108299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інженерної педагогіки </a:t>
            </a:r>
            <a:endParaRPr lang="uk-UA" sz="40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надає </a:t>
            </a:r>
            <a: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 отримати сучасну професію</a:t>
            </a:r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викладача спеціальних дисциплін </a:t>
            </a:r>
            <a:endParaRPr lang="uk-UA" sz="40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галузі металургії.</a:t>
            </a:r>
            <a:endParaRPr lang="ru-RU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73" y="2883455"/>
            <a:ext cx="5266327" cy="39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3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32" y="0"/>
            <a:ext cx="9947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22" y="0"/>
            <a:ext cx="10058400" cy="67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0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1" y="0"/>
            <a:ext cx="10042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1" y="0"/>
            <a:ext cx="10002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0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5" y="0"/>
            <a:ext cx="10058400" cy="67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5" y="0"/>
            <a:ext cx="1002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736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</TotalTime>
  <Words>122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Кафедра  інженерної  педагогіки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 інженерної  педагогіки </dc:title>
  <dc:creator>Vadim</dc:creator>
  <cp:lastModifiedBy>Vadim</cp:lastModifiedBy>
  <cp:revision>4</cp:revision>
  <dcterms:created xsi:type="dcterms:W3CDTF">2022-04-18T08:23:07Z</dcterms:created>
  <dcterms:modified xsi:type="dcterms:W3CDTF">2022-04-18T08:41:54Z</dcterms:modified>
</cp:coreProperties>
</file>